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7" r:id="rId3"/>
    <p:sldId id="278" r:id="rId4"/>
    <p:sldId id="279" r:id="rId5"/>
    <p:sldId id="290" r:id="rId6"/>
    <p:sldId id="284" r:id="rId7"/>
    <p:sldId id="283" r:id="rId8"/>
    <p:sldId id="292" r:id="rId9"/>
    <p:sldId id="291" r:id="rId10"/>
    <p:sldId id="281" r:id="rId11"/>
    <p:sldId id="285" r:id="rId12"/>
    <p:sldId id="286" r:id="rId13"/>
    <p:sldId id="287" r:id="rId14"/>
    <p:sldId id="288" r:id="rId15"/>
    <p:sldId id="289" r:id="rId16"/>
    <p:sldId id="294" r:id="rId17"/>
    <p:sldId id="280" r:id="rId18"/>
    <p:sldId id="282" r:id="rId19"/>
    <p:sldId id="29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2633464"/>
          </a:xfrm>
        </p:spPr>
        <p:txBody>
          <a:bodyPr anchor="b">
            <a:noAutofit/>
          </a:bodyPr>
          <a:lstStyle>
            <a:lvl1pPr algn="ctr" rtl="1">
              <a:defRPr sz="54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8486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8824" y="422108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276880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140968"/>
            <a:ext cx="2139696" cy="3233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227648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2139696" cy="3235448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220469-7F93-42E0-BF19-D47C31197532}" type="datetimeFigureOut">
              <a:rPr lang="en-US" smtClean="0"/>
              <a:t>12-Mar-12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75713331667&amp;set=a.322171756667.149836.83381416667&amp;type=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bcdn-sphotos-a.akamaihd.net/hphotos-ak-snc6/164816_478059956667_83381416667_5642567_6930897_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81170356667&amp;set=a.322171756667.149836.83381416667&amp;type=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85360881667&amp;set=a.322171756667.149836.83381416667&amp;type=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10150600850176668&amp;set=a.429524281667.236045.83381416667&amp;type=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riz.net/" TargetMode="External"/><Relationship Id="rId2" Type="http://schemas.openxmlformats.org/officeDocument/2006/relationships/hyperlink" Target="http://www.takriz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takriz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12721201667&amp;set=a.429524281667.236045.83381416667&amp;type=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148457331845200&amp;set=a.148457328511867.24722.148456831845250&amp;type=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40312386667&amp;set=a.322171756667.149836.83381416667&amp;type=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53462771667&amp;set=a.429524281667.236045.83381416667&amp;type=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4935"/>
            <a:ext cx="7848872" cy="1828090"/>
          </a:xfrm>
        </p:spPr>
        <p:txBody>
          <a:bodyPr>
            <a:normAutofit fontScale="90000"/>
          </a:bodyPr>
          <a:lstStyle/>
          <a:p>
            <a:pPr rtl="1"/>
            <a:r>
              <a:rPr lang="ar-BH" dirty="0" smtClean="0"/>
              <a:t>أساطير الربيع العربي</a:t>
            </a:r>
            <a:r>
              <a:rPr lang="en-US" dirty="0" smtClean="0"/>
              <a:t> </a:t>
            </a:r>
            <a:r>
              <a:rPr lang="ar-BH" dirty="0" smtClean="0"/>
              <a:t> </a:t>
            </a:r>
            <a:br>
              <a:rPr lang="ar-BH" dirty="0" smtClean="0"/>
            </a:br>
            <a:r>
              <a:rPr lang="ar-BH" dirty="0" smtClean="0"/>
              <a:t>3</a:t>
            </a:r>
            <a:br>
              <a:rPr lang="ar-BH" dirty="0" smtClean="0"/>
            </a:br>
            <a:r>
              <a:rPr lang="ar-BH" dirty="0" smtClean="0"/>
              <a:t>من </a:t>
            </a:r>
            <a:r>
              <a:rPr lang="ar-BH" smtClean="0"/>
              <a:t>الذي قاد الثورة </a:t>
            </a:r>
            <a:r>
              <a:rPr lang="ar-BH" dirty="0" smtClean="0"/>
              <a:t>التونسية؟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BH" smtClean="0"/>
              <a:t>الأيهم صالح</a:t>
            </a:r>
          </a:p>
          <a:p>
            <a:r>
              <a:rPr lang="en-US" smtClean="0"/>
              <a:t>www.alayham.com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بعد احتراق بوعزيزي</a:t>
            </a:r>
            <a:endParaRPr lang="en-US" dirty="0"/>
          </a:p>
        </p:txBody>
      </p:sp>
      <p:pic>
        <p:nvPicPr>
          <p:cNvPr id="3074" name="Picture 2" descr="https://fbcdn-sphotos-a.akamaihd.net/hphotos-ak-snc6/166181_475713846667_83381416667_5604369_7332405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83468"/>
            <a:ext cx="4038600" cy="46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تكريز تطلق حملة تشجع المواطنين على أخذ حقهم بيدهم، وعلى إشعال النار في تونس كلها.</a:t>
            </a:r>
          </a:p>
          <a:p>
            <a:pPr algn="r" rtl="1"/>
            <a:r>
              <a:rPr lang="ar-BH" dirty="0" smtClean="0"/>
              <a:t>نشر في صفحة تكريز بعد يومين من انتحار بوعزيزي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ar-BH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بعد احتراق بوعزيزي</a:t>
            </a:r>
            <a:endParaRPr lang="en-US" dirty="0"/>
          </a:p>
        </p:txBody>
      </p:sp>
      <p:pic>
        <p:nvPicPr>
          <p:cNvPr id="8198" name="Picture 6" descr="https://fbcdn-sphotos-a.akamaihd.net/hphotos-ak-ash2/165760_476000991667_83381416667_5608881_7547555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777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دعوة أخرى لإحراق تونس</a:t>
            </a:r>
          </a:p>
          <a:p>
            <a:pPr algn="r" rtl="1"/>
            <a:r>
              <a:rPr lang="ar-BH" dirty="0" smtClean="0"/>
              <a:t>19-12-2010</a:t>
            </a:r>
          </a:p>
          <a:p>
            <a:pPr algn="r" rtl="1"/>
            <a:r>
              <a:rPr lang="ar-BH" dirty="0" smtClean="0"/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تطوير الحملة الإعلامية</a:t>
            </a:r>
            <a:endParaRPr lang="en-US" dirty="0"/>
          </a:p>
        </p:txBody>
      </p:sp>
      <p:pic>
        <p:nvPicPr>
          <p:cNvPr id="9218" name="Picture 2" descr="https://fbcdn-sphotos-a.akamaihd.net/hphotos-ak-snc6/164816_478059956667_83381416667_5642567_6930897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139" y="1673225"/>
            <a:ext cx="2606722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تعليقا على خبر عن مقتل شخص بصعقة كهربائية، تقول تكريز: بن علي لا يحترم شهداءنا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تطوير الحملة الإعلامية</a:t>
            </a:r>
            <a:endParaRPr lang="en-US" dirty="0"/>
          </a:p>
        </p:txBody>
      </p:sp>
      <p:pic>
        <p:nvPicPr>
          <p:cNvPr id="10242" name="Picture 2" descr="https://fbcdn-sphotos-a.akamaihd.net/hphotos-ak-ash2/163182_481170356667_83381416667_5702918_188442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1295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تكريز تدعو للقبض على بن علي وعائلته</a:t>
            </a:r>
          </a:p>
          <a:p>
            <a:pPr algn="r" rtl="1"/>
            <a:r>
              <a:rPr lang="ar-BH" dirty="0" smtClean="0"/>
              <a:t>نشرت بتاريخ 29-12-2010</a:t>
            </a:r>
          </a:p>
          <a:p>
            <a:pPr algn="r" rtl="1"/>
            <a:r>
              <a:rPr lang="ar-BH" dirty="0" smtClean="0"/>
              <a:t>أكبر مظاهرة شهدتها تونس قبل يوم رحيل بن علي شارك فيها حوالي 1000 شخص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BH" dirty="0" smtClean="0"/>
              <a:t>نجحت تكرير في إطلاق دوامة العنف</a:t>
            </a:r>
            <a:endParaRPr lang="en-US" dirty="0"/>
          </a:p>
        </p:txBody>
      </p:sp>
      <p:pic>
        <p:nvPicPr>
          <p:cNvPr id="11266" name="Picture 2" descr="https://fbcdn-sphotos-a.akamaihd.net/hphotos-ak-snc6/166173_485360881667_83381416667_5790886_421027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2711450"/>
            <a:ext cx="38100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تقول تكريز: </a:t>
            </a:r>
            <a:r>
              <a:rPr lang="ar-BH" dirty="0"/>
              <a:t>مواجهات الان في تالة والشباب يلتجؤون لاستعمال المولوتوف</a:t>
            </a:r>
          </a:p>
          <a:p>
            <a:pPr algn="r" rtl="1"/>
            <a:r>
              <a:rPr lang="ar-BH" dirty="0" smtClean="0"/>
              <a:t>05-01-2011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r>
              <a:rPr lang="ar-BH" dirty="0"/>
              <a:t/>
            </a:r>
            <a:br>
              <a:rPr lang="ar-B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239430"/>
            <a:ext cx="7272808" cy="1362075"/>
          </a:xfrm>
        </p:spPr>
        <p:txBody>
          <a:bodyPr>
            <a:normAutofit fontScale="90000"/>
          </a:bodyPr>
          <a:lstStyle/>
          <a:p>
            <a:pPr rtl="1"/>
            <a:r>
              <a:rPr lang="ar-BH" dirty="0"/>
              <a:t>في اليوم التالي قتل </a:t>
            </a:r>
            <a:r>
              <a:rPr lang="ar-BH" dirty="0" smtClean="0"/>
              <a:t>شخص على </a:t>
            </a:r>
            <a:r>
              <a:rPr lang="ar-BH" dirty="0"/>
              <a:t>يد الشرطة</a:t>
            </a:r>
            <a:br>
              <a:rPr lang="ar-BH" dirty="0"/>
            </a:br>
            <a:r>
              <a:rPr lang="ar-BH" dirty="0" smtClean="0"/>
              <a:t>وتولى الإعلام المهمة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 smtClean="0"/>
              <a:t>شاهدوا الحلقة الأولى: هل كانت ثورة تونس سلمية؟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BH" dirty="0" smtClean="0"/>
              <a:t>في 14-01-2011 دعا حزب التحرير السلفي لمظاهرة كبيرة في تونس لإسقاط الجمهورية وإقامة الخلافة الإسلامية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 smtClean="0"/>
              <a:t>وفي نفس اليوم رحل بن علي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بعد الثورة</a:t>
            </a:r>
            <a:endParaRPr lang="en-US" dirty="0"/>
          </a:p>
        </p:txBody>
      </p:sp>
      <p:pic>
        <p:nvPicPr>
          <p:cNvPr id="4098" name="Picture 2" descr="https://fbcdn-sphotos-a.akamaihd.net/hphotos-ak-snc6/228234_10150174584561668_83381416667_6667460_4601449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89729"/>
            <a:ext cx="4038600" cy="30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دعوة من تكريز لإفناء الشرطة ولاغتصابهم.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بعد الثورة</a:t>
            </a:r>
            <a:endParaRPr lang="en-US" dirty="0"/>
          </a:p>
        </p:txBody>
      </p:sp>
      <p:pic>
        <p:nvPicPr>
          <p:cNvPr id="5122" name="Picture 2" descr="https://fbcdn-sphotos-a.akamaihd.net/hphotos-ak-ash4/426121_10150600850176668_83381416667_8790741_1871823419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50292"/>
            <a:ext cx="4038600" cy="27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حملة جديدة تطلقها تكريز تحمل شعار قنبلة المولوتوف</a:t>
            </a:r>
          </a:p>
          <a:p>
            <a:pPr algn="r" rtl="1"/>
            <a:r>
              <a:rPr lang="ar-BH" dirty="0" smtClean="0"/>
              <a:t>التاريخ 17-02-2012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تحافظ تكريز على سريتها ولم يظهر قادتها للعلن حتى الآن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هل كانت ثورة تونس حركة عفوية ألهمها محمد بو عزيزي؟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/>
        </p:nvSpPr>
        <p:spPr>
          <a:xfrm>
            <a:off x="1444978" y="2031293"/>
            <a:ext cx="6254044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BH" dirty="0" smtClean="0"/>
              <a:t>لا تصدقوا فورا</a:t>
            </a:r>
            <a:r>
              <a:rPr lang="ar-BH" dirty="0"/>
              <a:t/>
            </a:r>
            <a:br>
              <a:rPr lang="ar-BH" dirty="0"/>
            </a:br>
            <a:r>
              <a:rPr lang="ar-BH" dirty="0" smtClean="0"/>
              <a:t>تحققوا بأنفسكم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1456266" y="3517197"/>
            <a:ext cx="6231467" cy="1309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 smtClean="0"/>
              <a:t>الأيهم صالح</a:t>
            </a:r>
          </a:p>
          <a:p>
            <a:r>
              <a:rPr lang="en-US" dirty="0" smtClean="0"/>
              <a:t>www.alayham.com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تعرفوا على تكريز، قائد الثورة التونسية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www.takriz.com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www.takriz.net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www.facebook.com/takrizo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شعار حركة تكريز والثورة التونسية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44800"/>
            <a:ext cx="4038600" cy="39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التحضير للثورة التونسية</a:t>
            </a:r>
            <a:endParaRPr lang="en-US" dirty="0"/>
          </a:p>
        </p:txBody>
      </p:sp>
      <p:pic>
        <p:nvPicPr>
          <p:cNvPr id="2052" name="Picture 4" descr="https://fbcdn-sphotos-a.akamaihd.net/hphotos-ak-ash2/37903_412721201667_83381416667_4457208_2559321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9865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أطلقت تكريز حملة «لا إله إلا بن علي» لتشويه صورة الرئيس</a:t>
            </a:r>
          </a:p>
          <a:p>
            <a:pPr algn="r" rtl="1"/>
            <a:r>
              <a:rPr lang="ar-BH" dirty="0" smtClean="0"/>
              <a:t>الشعار من صفحة تكريز على فيسبوك وتم تحميله في 22-07-2010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ar-BH" dirty="0" smtClean="0"/>
          </a:p>
        </p:txBody>
      </p:sp>
    </p:spTree>
    <p:extLst>
      <p:ext uri="{BB962C8B-B14F-4D97-AF65-F5344CB8AC3E}">
        <p14:creationId xmlns:p14="http://schemas.microsoft.com/office/powerpoint/2010/main" val="32941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التحضير للثورة التونسية</a:t>
            </a:r>
            <a:endParaRPr lang="en-US" dirty="0"/>
          </a:p>
        </p:txBody>
      </p:sp>
      <p:pic>
        <p:nvPicPr>
          <p:cNvPr id="12290" name="Picture 2" descr="https://fbcdn-sphotos-a.akamaihd.net/hphotos-ak-snc7/41049_148457331845200_148456831845250_351060_4218067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44800"/>
            <a:ext cx="4038600" cy="39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أطلقت صفحة الثورة التونسية على فيسبوك حاملة شعار تكريز واختارت لها اسم المستخدم  </a:t>
            </a:r>
            <a:r>
              <a:rPr lang="en-US" dirty="0" err="1" smtClean="0"/>
              <a:t>AntiBenAli</a:t>
            </a:r>
            <a:endParaRPr lang="ar-BH" dirty="0" smtClean="0"/>
          </a:p>
          <a:p>
            <a:pPr algn="r" rtl="1"/>
            <a:r>
              <a:rPr lang="ar-BH" dirty="0" smtClean="0"/>
              <a:t>24-08-2010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التحضير للثورة التونسية</a:t>
            </a:r>
            <a:endParaRPr lang="en-US" dirty="0"/>
          </a:p>
        </p:txBody>
      </p:sp>
      <p:pic>
        <p:nvPicPr>
          <p:cNvPr id="7170" name="Picture 2" descr="https://fbcdn-sphotos-a.akamaihd.net/hphotos-ak-snc7/33919_440312386667_83381416667_5072083_4054155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89729"/>
            <a:ext cx="4038600" cy="30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تكريز تدعو الشعب للانضمام إليها والتوحد والمقاومة.</a:t>
            </a:r>
          </a:p>
          <a:p>
            <a:pPr algn="r" rtl="1"/>
            <a:r>
              <a:rPr lang="ar-BH" dirty="0" smtClean="0"/>
              <a:t>التاريخ 07-10-2010</a:t>
            </a:r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التحضير للثورة التونسية</a:t>
            </a:r>
            <a:endParaRPr lang="en-US" dirty="0"/>
          </a:p>
        </p:txBody>
      </p:sp>
      <p:pic>
        <p:nvPicPr>
          <p:cNvPr id="6146" name="Picture 2" descr="https://fbcdn-sphotos-a.akamaihd.net/hphotos-ak-snc6/149761_453462771667_83381416667_5303579_789499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85960"/>
            <a:ext cx="4038600" cy="32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حملة لتكريز تزعم أن بن علي هو سل تونس</a:t>
            </a:r>
          </a:p>
          <a:p>
            <a:pPr algn="r" rtl="1"/>
            <a:r>
              <a:rPr lang="ar-BH" dirty="0" smtClean="0"/>
              <a:t>الصورة من صفحة تكريز على فيسبوك وتم تحميلها بتاريخ </a:t>
            </a:r>
            <a:r>
              <a:rPr lang="ar-BH" dirty="0" smtClean="0"/>
              <a:t>07-11-201</a:t>
            </a:r>
            <a:r>
              <a:rPr lang="ar-BH" dirty="0"/>
              <a:t>0</a:t>
            </a:r>
            <a:endParaRPr lang="ar-BH" dirty="0" smtClean="0"/>
          </a:p>
          <a:p>
            <a:pPr algn="r" rtl="1"/>
            <a:r>
              <a:rPr lang="ar-BH" dirty="0" smtClean="0">
                <a:hlinkClick r:id="rId3"/>
              </a:rPr>
              <a:t>الرابط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BH" dirty="0" smtClean="0"/>
              <a:t>التحضير للثورة التونسية</a:t>
            </a:r>
            <a:endParaRPr lang="en-US" dirty="0"/>
          </a:p>
        </p:txBody>
      </p:sp>
      <p:pic>
        <p:nvPicPr>
          <p:cNvPr id="13314" name="Picture 2" descr="http://www.takriz.com/tak-manifesto-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92169"/>
            <a:ext cx="4038600" cy="26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BH" dirty="0" smtClean="0"/>
              <a:t>قررت تكريز إطلاق الثورة في 13-12-2010</a:t>
            </a:r>
          </a:p>
          <a:p>
            <a:pPr algn="r" rtl="1"/>
            <a:r>
              <a:rPr lang="ar-BH" dirty="0" smtClean="0"/>
              <a:t>مر اليوم بسلام ولم تشهد أية استجابة من شعب تونس</a:t>
            </a:r>
          </a:p>
          <a:p>
            <a:pPr algn="r" rtl="1"/>
            <a:r>
              <a:rPr lang="ar-BH" dirty="0" smtClean="0"/>
              <a:t>وبعدها بأربعة أيام 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239430"/>
            <a:ext cx="7272807" cy="1362075"/>
          </a:xfrm>
        </p:spPr>
        <p:txBody>
          <a:bodyPr>
            <a:normAutofit fontScale="90000"/>
          </a:bodyPr>
          <a:lstStyle/>
          <a:p>
            <a:pPr rtl="1"/>
            <a:r>
              <a:rPr lang="ar-BH" dirty="0" smtClean="0"/>
              <a:t>حصلت حادثة احتراق بو عزيزي في</a:t>
            </a:r>
            <a:r>
              <a:rPr lang="ar-BH" dirty="0" smtClean="0"/>
              <a:t/>
            </a:r>
            <a:br>
              <a:rPr lang="ar-BH" dirty="0" smtClean="0"/>
            </a:br>
            <a:r>
              <a:rPr lang="ar-BH" dirty="0" smtClean="0"/>
              <a:t> 17-12-2010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 smtClean="0"/>
              <a:t>راجع الحلقة السادسة: حقيقة محمد بوعزيزي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myths_of_the arab_spring_2_who_order_shoot_to_kill_in_tunisia</Template>
  <TotalTime>231</TotalTime>
  <Words>330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أساطير الربيع العربي   3 من الذي قاد الثورة التونسية؟</vt:lpstr>
      <vt:lpstr>هل كانت ثورة تونس حركة عفوية ألهمها محمد بو عزيزي؟</vt:lpstr>
      <vt:lpstr>تعرفوا على تكريز، قائد الثورة التونسية</vt:lpstr>
      <vt:lpstr>التحضير للثورة التونسية</vt:lpstr>
      <vt:lpstr>التحضير للثورة التونسية</vt:lpstr>
      <vt:lpstr>التحضير للثورة التونسية</vt:lpstr>
      <vt:lpstr>التحضير للثورة التونسية</vt:lpstr>
      <vt:lpstr>التحضير للثورة التونسية</vt:lpstr>
      <vt:lpstr>حصلت حادثة احتراق بو عزيزي في  17-12-2010</vt:lpstr>
      <vt:lpstr>بعد احتراق بوعزيزي</vt:lpstr>
      <vt:lpstr>بعد احتراق بوعزيزي</vt:lpstr>
      <vt:lpstr>تطوير الحملة الإعلامية</vt:lpstr>
      <vt:lpstr>تطوير الحملة الإعلامية</vt:lpstr>
      <vt:lpstr>نجحت تكرير في إطلاق دوامة العنف</vt:lpstr>
      <vt:lpstr>في اليوم التالي قتل شخص على يد الشرطة وتولى الإعلام المهمة</vt:lpstr>
      <vt:lpstr>في 14-01-2011 دعا حزب التحرير السلفي لمظاهرة كبيرة في تونس لإسقاط الجمهورية وإقامة الخلافة الإسلامية</vt:lpstr>
      <vt:lpstr>بعد الثورة</vt:lpstr>
      <vt:lpstr>بعد الثورة</vt:lpstr>
      <vt:lpstr>تحافظ تكريز على سريتها ولم يظهر قادتها للعلن حتى الآن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أساطير الربيع العربي  3 من الذي أطلق الثورة التونسية؟</dc:title>
  <dc:creator>ayham</dc:creator>
  <cp:lastModifiedBy>Root Server</cp:lastModifiedBy>
  <cp:revision>9</cp:revision>
  <dcterms:created xsi:type="dcterms:W3CDTF">2012-02-21T05:34:58Z</dcterms:created>
  <dcterms:modified xsi:type="dcterms:W3CDTF">2012-03-12T14:10:38Z</dcterms:modified>
</cp:coreProperties>
</file>